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358" r:id="rId6"/>
    <p:sldId id="374" r:id="rId7"/>
    <p:sldId id="376" r:id="rId8"/>
    <p:sldId id="377" r:id="rId9"/>
    <p:sldId id="378" r:id="rId10"/>
    <p:sldId id="3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2B2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C06833-F1C1-46CA-8B01-CD9B1F89D2B0}" v="6" dt="2021-08-27T13:48:16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8EC06833-F1C1-46CA-8B01-CD9B1F89D2B0}"/>
    <pc:docChg chg="undo custSel addSld delSld modSld">
      <pc:chgData name="Nguyen, Ngan V T" userId="2e7dd130-d492-47b2-9c30-14fe0e0286bb" providerId="ADAL" clId="{8EC06833-F1C1-46CA-8B01-CD9B1F89D2B0}" dt="2021-08-27T13:47:55.532" v="118" actId="1076"/>
      <pc:docMkLst>
        <pc:docMk/>
      </pc:docMkLst>
      <pc:sldChg chg="addSp delSp modSp mod">
        <pc:chgData name="Nguyen, Ngan V T" userId="2e7dd130-d492-47b2-9c30-14fe0e0286bb" providerId="ADAL" clId="{8EC06833-F1C1-46CA-8B01-CD9B1F89D2B0}" dt="2021-08-27T12:19:27.763" v="3" actId="478"/>
        <pc:sldMkLst>
          <pc:docMk/>
          <pc:sldMk cId="2695607779" sldId="256"/>
        </pc:sldMkLst>
        <pc:picChg chg="del">
          <ac:chgData name="Nguyen, Ngan V T" userId="2e7dd130-d492-47b2-9c30-14fe0e0286bb" providerId="ADAL" clId="{8EC06833-F1C1-46CA-8B01-CD9B1F89D2B0}" dt="2021-08-27T12:19:27.763" v="3" actId="478"/>
          <ac:picMkLst>
            <pc:docMk/>
            <pc:sldMk cId="2695607779" sldId="256"/>
            <ac:picMk id="4" creationId="{6BA3D5C2-A52F-48A9-A961-1CB4E21BD0DA}"/>
          </ac:picMkLst>
        </pc:picChg>
        <pc:picChg chg="add mod ord">
          <ac:chgData name="Nguyen, Ngan V T" userId="2e7dd130-d492-47b2-9c30-14fe0e0286bb" providerId="ADAL" clId="{8EC06833-F1C1-46CA-8B01-CD9B1F89D2B0}" dt="2021-08-27T12:19:25.822" v="2" actId="167"/>
          <ac:picMkLst>
            <pc:docMk/>
            <pc:sldMk cId="2695607779" sldId="256"/>
            <ac:picMk id="10" creationId="{D9C56EE0-03DD-4996-A362-9C6496E28E38}"/>
          </ac:picMkLst>
        </pc:picChg>
      </pc:sldChg>
      <pc:sldChg chg="addSp modSp add del mod">
        <pc:chgData name="Nguyen, Ngan V T" userId="2e7dd130-d492-47b2-9c30-14fe0e0286bb" providerId="ADAL" clId="{8EC06833-F1C1-46CA-8B01-CD9B1F89D2B0}" dt="2021-08-27T12:20:11.763" v="13" actId="1076"/>
        <pc:sldMkLst>
          <pc:docMk/>
          <pc:sldMk cId="2768258186" sldId="358"/>
        </pc:sldMkLst>
        <pc:picChg chg="add mod modCrop">
          <ac:chgData name="Nguyen, Ngan V T" userId="2e7dd130-d492-47b2-9c30-14fe0e0286bb" providerId="ADAL" clId="{8EC06833-F1C1-46CA-8B01-CD9B1F89D2B0}" dt="2021-08-27T12:20:11.763" v="13" actId="1076"/>
          <ac:picMkLst>
            <pc:docMk/>
            <pc:sldMk cId="2768258186" sldId="358"/>
            <ac:picMk id="7" creationId="{5956C99E-77AA-48F4-B070-C7063CAD7BF8}"/>
          </ac:picMkLst>
        </pc:picChg>
      </pc:sldChg>
      <pc:sldChg chg="add del">
        <pc:chgData name="Nguyen, Ngan V T" userId="2e7dd130-d492-47b2-9c30-14fe0e0286bb" providerId="ADAL" clId="{8EC06833-F1C1-46CA-8B01-CD9B1F89D2B0}" dt="2021-08-27T12:49:55.295" v="14" actId="47"/>
        <pc:sldMkLst>
          <pc:docMk/>
          <pc:sldMk cId="1692764447" sldId="363"/>
        </pc:sldMkLst>
      </pc:sldChg>
      <pc:sldChg chg="modSp mod">
        <pc:chgData name="Nguyen, Ngan V T" userId="2e7dd130-d492-47b2-9c30-14fe0e0286bb" providerId="ADAL" clId="{8EC06833-F1C1-46CA-8B01-CD9B1F89D2B0}" dt="2021-08-27T12:59:24.112" v="111" actId="20577"/>
        <pc:sldMkLst>
          <pc:docMk/>
          <pc:sldMk cId="1199028600" sldId="364"/>
        </pc:sldMkLst>
        <pc:spChg chg="mod">
          <ac:chgData name="Nguyen, Ngan V T" userId="2e7dd130-d492-47b2-9c30-14fe0e0286bb" providerId="ADAL" clId="{8EC06833-F1C1-46CA-8B01-CD9B1F89D2B0}" dt="2021-08-27T12:59:24.112" v="111" actId="20577"/>
          <ac:spMkLst>
            <pc:docMk/>
            <pc:sldMk cId="1199028600" sldId="364"/>
            <ac:spMk id="2" creationId="{4470F73C-FB55-4638-95CA-09EC1F5F03FC}"/>
          </ac:spMkLst>
        </pc:spChg>
      </pc:sldChg>
      <pc:sldChg chg="add del">
        <pc:chgData name="Nguyen, Ngan V T" userId="2e7dd130-d492-47b2-9c30-14fe0e0286bb" providerId="ADAL" clId="{8EC06833-F1C1-46CA-8B01-CD9B1F89D2B0}" dt="2021-08-27T12:49:55.822" v="15" actId="47"/>
        <pc:sldMkLst>
          <pc:docMk/>
          <pc:sldMk cId="1904242986" sldId="366"/>
        </pc:sldMkLst>
      </pc:sldChg>
      <pc:sldChg chg="del">
        <pc:chgData name="Nguyen, Ngan V T" userId="2e7dd130-d492-47b2-9c30-14fe0e0286bb" providerId="ADAL" clId="{8EC06833-F1C1-46CA-8B01-CD9B1F89D2B0}" dt="2021-08-27T12:49:56.343" v="16" actId="47"/>
        <pc:sldMkLst>
          <pc:docMk/>
          <pc:sldMk cId="443965491" sldId="367"/>
        </pc:sldMkLst>
      </pc:sldChg>
      <pc:sldChg chg="del">
        <pc:chgData name="Nguyen, Ngan V T" userId="2e7dd130-d492-47b2-9c30-14fe0e0286bb" providerId="ADAL" clId="{8EC06833-F1C1-46CA-8B01-CD9B1F89D2B0}" dt="2021-08-27T12:49:59.510" v="17" actId="47"/>
        <pc:sldMkLst>
          <pc:docMk/>
          <pc:sldMk cId="1193286191" sldId="369"/>
        </pc:sldMkLst>
      </pc:sldChg>
      <pc:sldChg chg="del">
        <pc:chgData name="Nguyen, Ngan V T" userId="2e7dd130-d492-47b2-9c30-14fe0e0286bb" providerId="ADAL" clId="{8EC06833-F1C1-46CA-8B01-CD9B1F89D2B0}" dt="2021-08-27T12:50:02.226" v="18" actId="47"/>
        <pc:sldMkLst>
          <pc:docMk/>
          <pc:sldMk cId="957672155" sldId="370"/>
        </pc:sldMkLst>
      </pc:sldChg>
      <pc:sldChg chg="del">
        <pc:chgData name="Nguyen, Ngan V T" userId="2e7dd130-d492-47b2-9c30-14fe0e0286bb" providerId="ADAL" clId="{8EC06833-F1C1-46CA-8B01-CD9B1F89D2B0}" dt="2021-08-27T12:50:03.483" v="19" actId="47"/>
        <pc:sldMkLst>
          <pc:docMk/>
          <pc:sldMk cId="3258062092" sldId="371"/>
        </pc:sldMkLst>
      </pc:sldChg>
      <pc:sldChg chg="del">
        <pc:chgData name="Nguyen, Ngan V T" userId="2e7dd130-d492-47b2-9c30-14fe0e0286bb" providerId="ADAL" clId="{8EC06833-F1C1-46CA-8B01-CD9B1F89D2B0}" dt="2021-08-27T12:50:06.613" v="20" actId="47"/>
        <pc:sldMkLst>
          <pc:docMk/>
          <pc:sldMk cId="4287572521" sldId="372"/>
        </pc:sldMkLst>
      </pc:sldChg>
      <pc:sldChg chg="del">
        <pc:chgData name="Nguyen, Ngan V T" userId="2e7dd130-d492-47b2-9c30-14fe0e0286bb" providerId="ADAL" clId="{8EC06833-F1C1-46CA-8B01-CD9B1F89D2B0}" dt="2021-08-27T12:50:07.332" v="21" actId="47"/>
        <pc:sldMkLst>
          <pc:docMk/>
          <pc:sldMk cId="239347289" sldId="373"/>
        </pc:sldMkLst>
      </pc:sldChg>
      <pc:sldChg chg="modSp mod">
        <pc:chgData name="Nguyen, Ngan V T" userId="2e7dd130-d492-47b2-9c30-14fe0e0286bb" providerId="ADAL" clId="{8EC06833-F1C1-46CA-8B01-CD9B1F89D2B0}" dt="2021-08-27T12:50:13.084" v="29" actId="20577"/>
        <pc:sldMkLst>
          <pc:docMk/>
          <pc:sldMk cId="2068827298" sldId="374"/>
        </pc:sldMkLst>
        <pc:spChg chg="mod">
          <ac:chgData name="Nguyen, Ngan V T" userId="2e7dd130-d492-47b2-9c30-14fe0e0286bb" providerId="ADAL" clId="{8EC06833-F1C1-46CA-8B01-CD9B1F89D2B0}" dt="2021-08-27T12:50:13.084" v="29" actId="20577"/>
          <ac:spMkLst>
            <pc:docMk/>
            <pc:sldMk cId="2068827298" sldId="374"/>
            <ac:spMk id="4" creationId="{5FA2E449-7BD7-4352-8091-1A28E9815F69}"/>
          </ac:spMkLst>
        </pc:spChg>
      </pc:sldChg>
      <pc:sldChg chg="modSp del mod">
        <pc:chgData name="Nguyen, Ngan V T" userId="2e7dd130-d492-47b2-9c30-14fe0e0286bb" providerId="ADAL" clId="{8EC06833-F1C1-46CA-8B01-CD9B1F89D2B0}" dt="2021-08-27T12:50:24.957" v="31" actId="47"/>
        <pc:sldMkLst>
          <pc:docMk/>
          <pc:sldMk cId="2886337792" sldId="375"/>
        </pc:sldMkLst>
        <pc:picChg chg="mod">
          <ac:chgData name="Nguyen, Ngan V T" userId="2e7dd130-d492-47b2-9c30-14fe0e0286bb" providerId="ADAL" clId="{8EC06833-F1C1-46CA-8B01-CD9B1F89D2B0}" dt="2021-08-27T12:50:22.652" v="30" actId="1076"/>
          <ac:picMkLst>
            <pc:docMk/>
            <pc:sldMk cId="2886337792" sldId="375"/>
            <ac:picMk id="3" creationId="{A1B7C312-6129-4921-A66B-46592B03D769}"/>
          </ac:picMkLst>
        </pc:picChg>
      </pc:sldChg>
      <pc:sldChg chg="modSp mod">
        <pc:chgData name="Nguyen, Ngan V T" userId="2e7dd130-d492-47b2-9c30-14fe0e0286bb" providerId="ADAL" clId="{8EC06833-F1C1-46CA-8B01-CD9B1F89D2B0}" dt="2021-08-27T12:50:31.700" v="39" actId="20577"/>
        <pc:sldMkLst>
          <pc:docMk/>
          <pc:sldMk cId="592521774" sldId="376"/>
        </pc:sldMkLst>
        <pc:spChg chg="mod">
          <ac:chgData name="Nguyen, Ngan V T" userId="2e7dd130-d492-47b2-9c30-14fe0e0286bb" providerId="ADAL" clId="{8EC06833-F1C1-46CA-8B01-CD9B1F89D2B0}" dt="2021-08-27T12:50:31.700" v="39" actId="20577"/>
          <ac:spMkLst>
            <pc:docMk/>
            <pc:sldMk cId="592521774" sldId="376"/>
            <ac:spMk id="4" creationId="{5FA2E449-7BD7-4352-8091-1A28E9815F69}"/>
          </ac:spMkLst>
        </pc:spChg>
      </pc:sldChg>
      <pc:sldChg chg="modSp mod">
        <pc:chgData name="Nguyen, Ngan V T" userId="2e7dd130-d492-47b2-9c30-14fe0e0286bb" providerId="ADAL" clId="{8EC06833-F1C1-46CA-8B01-CD9B1F89D2B0}" dt="2021-08-27T12:50:50.810" v="49" actId="1076"/>
        <pc:sldMkLst>
          <pc:docMk/>
          <pc:sldMk cId="633129869" sldId="377"/>
        </pc:sldMkLst>
        <pc:spChg chg="mod">
          <ac:chgData name="Nguyen, Ngan V T" userId="2e7dd130-d492-47b2-9c30-14fe0e0286bb" providerId="ADAL" clId="{8EC06833-F1C1-46CA-8B01-CD9B1F89D2B0}" dt="2021-08-27T12:50:44.137" v="48" actId="20577"/>
          <ac:spMkLst>
            <pc:docMk/>
            <pc:sldMk cId="633129869" sldId="377"/>
            <ac:spMk id="4" creationId="{5FA2E449-7BD7-4352-8091-1A28E9815F69}"/>
          </ac:spMkLst>
        </pc:spChg>
        <pc:picChg chg="mod">
          <ac:chgData name="Nguyen, Ngan V T" userId="2e7dd130-d492-47b2-9c30-14fe0e0286bb" providerId="ADAL" clId="{8EC06833-F1C1-46CA-8B01-CD9B1F89D2B0}" dt="2021-08-27T12:50:50.810" v="49" actId="1076"/>
          <ac:picMkLst>
            <pc:docMk/>
            <pc:sldMk cId="633129869" sldId="377"/>
            <ac:picMk id="8" creationId="{D3BF0D6D-3684-4C7D-8695-DAECC9A2888B}"/>
          </ac:picMkLst>
        </pc:picChg>
      </pc:sldChg>
      <pc:sldChg chg="addSp delSp modSp add mod delAnim modAnim">
        <pc:chgData name="Nguyen, Ngan V T" userId="2e7dd130-d492-47b2-9c30-14fe0e0286bb" providerId="ADAL" clId="{8EC06833-F1C1-46CA-8B01-CD9B1F89D2B0}" dt="2021-08-27T13:47:55.532" v="118" actId="1076"/>
        <pc:sldMkLst>
          <pc:docMk/>
          <pc:sldMk cId="2373836246" sldId="378"/>
        </pc:sldMkLst>
        <pc:picChg chg="add del mod">
          <ac:chgData name="Nguyen, Ngan V T" userId="2e7dd130-d492-47b2-9c30-14fe0e0286bb" providerId="ADAL" clId="{8EC06833-F1C1-46CA-8B01-CD9B1F89D2B0}" dt="2021-08-27T13:46:46.856" v="113" actId="478"/>
          <ac:picMkLst>
            <pc:docMk/>
            <pc:sldMk cId="2373836246" sldId="378"/>
            <ac:picMk id="2" creationId="{97459AF6-0899-4F44-BCC7-87D8EA03F8BD}"/>
          </ac:picMkLst>
        </pc:picChg>
        <pc:picChg chg="add mod ord">
          <ac:chgData name="Nguyen, Ngan V T" userId="2e7dd130-d492-47b2-9c30-14fe0e0286bb" providerId="ADAL" clId="{8EC06833-F1C1-46CA-8B01-CD9B1F89D2B0}" dt="2021-08-27T13:47:55.532" v="118" actId="1076"/>
          <ac:picMkLst>
            <pc:docMk/>
            <pc:sldMk cId="2373836246" sldId="378"/>
            <ac:picMk id="3" creationId="{5B0DC56C-B162-43A6-B0B4-9E833F12170B}"/>
          </ac:picMkLst>
        </pc:picChg>
        <pc:picChg chg="del">
          <ac:chgData name="Nguyen, Ngan V T" userId="2e7dd130-d492-47b2-9c30-14fe0e0286bb" providerId="ADAL" clId="{8EC06833-F1C1-46CA-8B01-CD9B1F89D2B0}" dt="2021-08-27T12:50:56.770" v="50" actId="478"/>
          <ac:picMkLst>
            <pc:docMk/>
            <pc:sldMk cId="2373836246" sldId="378"/>
            <ac:picMk id="8" creationId="{D3BF0D6D-3684-4C7D-8695-DAECC9A2888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8/20/2021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9C56EE0-03DD-4996-A362-9C6496E28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72981"/>
            <a:ext cx="12192000" cy="4912796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B4E1006C-04F5-46F5-9609-DC60BF8FC7CA}"/>
              </a:ext>
            </a:extLst>
          </p:cNvPr>
          <p:cNvGrpSpPr/>
          <p:nvPr/>
        </p:nvGrpSpPr>
        <p:grpSpPr>
          <a:xfrm>
            <a:off x="0" y="2188"/>
            <a:ext cx="12192000" cy="3247244"/>
            <a:chOff x="-632724" y="1231744"/>
            <a:chExt cx="10904948" cy="290444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E0B811-319D-42AD-BDB2-21FE4C8D69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0000"/>
            <a:stretch/>
          </p:blipFill>
          <p:spPr>
            <a:xfrm>
              <a:off x="4176224" y="1231744"/>
              <a:ext cx="6096000" cy="2904447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D2388F9-D7D9-4B6F-A6CC-CE03673E82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0000"/>
            <a:stretch/>
          </p:blipFill>
          <p:spPr>
            <a:xfrm>
              <a:off x="-632724" y="1231744"/>
              <a:ext cx="6096000" cy="2904447"/>
            </a:xfrm>
            <a:prstGeom prst="rect">
              <a:avLst/>
            </a:prstGeom>
          </p:spPr>
        </p:pic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Grafana Plugin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6012" y="5084737"/>
            <a:ext cx="4194445" cy="1655762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8/27/2021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Sankey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ED87D891-56CA-4730-9816-DEFB4FF14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151888"/>
            <a:ext cx="10515600" cy="55291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56C99E-77AA-48F4-B070-C7063CAD7B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19"/>
          <a:stretch/>
        </p:blipFill>
        <p:spPr>
          <a:xfrm>
            <a:off x="577644" y="1489843"/>
            <a:ext cx="10776156" cy="519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258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638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1B7C312-6129-4921-A66B-46592B03D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9941"/>
            <a:ext cx="12192000" cy="4667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8272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9F73309-C3A5-4A66-9D57-C66E0E750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9685"/>
            <a:ext cx="12192000" cy="474797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638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5217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3BF0D6D-3684-4C7D-8695-DAECC9A28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3925"/>
            <a:ext cx="12192000" cy="4912796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638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Previous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31298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5B0DC56C-B162-43A6-B0B4-9E833F12170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96.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46150"/>
            <a:ext cx="12192000" cy="591185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31638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3836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1973"/>
            <a:ext cx="10515600" cy="1325563"/>
          </a:xfrm>
        </p:spPr>
        <p:txBody>
          <a:bodyPr/>
          <a:lstStyle/>
          <a:p>
            <a:r>
              <a:rPr lang="en-US">
                <a:cs typeface="Calibri Light"/>
              </a:rPr>
              <a:t>Current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407910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007678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470F73C-FB55-4638-95CA-09EC1F5F03FC}"/>
              </a:ext>
            </a:extLst>
          </p:cNvPr>
          <p:cNvSpPr txBox="1"/>
          <p:nvPr/>
        </p:nvSpPr>
        <p:spPr>
          <a:xfrm>
            <a:off x="1779639" y="1809135"/>
            <a:ext cx="9065342" cy="3913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Sankey by #cores/computes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/>
              <a:t>Zoom/Pan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Summary pie chart for Core/Compute usage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Line chart for particular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Color stream by metric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accent6"/>
                </a:solidFill>
              </a:rPr>
              <a:t>Embeded job info on stream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199028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89b357b8-24de-4efd-83d6-488c2953c3ca"/>
    <ds:schemaRef ds:uri="a6e42570-7845-4378-8e20-72d8f65608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13336</TotalTime>
  <Words>47</Words>
  <Application>Microsoft Office PowerPoint</Application>
  <PresentationFormat>Widescreen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Grafana Plugin</vt:lpstr>
      <vt:lpstr>Sankey</vt:lpstr>
      <vt:lpstr>Previous result</vt:lpstr>
      <vt:lpstr>Previous result</vt:lpstr>
      <vt:lpstr>Previous result</vt:lpstr>
      <vt:lpstr>Current result</vt:lpstr>
      <vt:lpstr>Current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14</cp:revision>
  <dcterms:created xsi:type="dcterms:W3CDTF">2020-10-27T11:24:13Z</dcterms:created>
  <dcterms:modified xsi:type="dcterms:W3CDTF">2021-08-27T13:48:18Z</dcterms:modified>
</cp:coreProperties>
</file>

<file path=docProps/thumbnail.jpeg>
</file>